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Old Standard TT"/>
      <p:regular r:id="rId13"/>
      <p:bold r:id="rId14"/>
      <p: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OldStandardTT-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OldStandardTT-italic.fntdata"/><Relationship Id="rId14" Type="http://schemas.openxmlformats.org/officeDocument/2006/relationships/font" Target="fonts/OldStandardTT-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70a8f57579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70a8f57579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70a8f57579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70a8f57579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70a8f57579_0_1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70a8f57579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70a8f57579_0_1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70a8f57579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70a8f57579_0_1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70a8f57579_0_1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70a8f57579_0_1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70a8f57579_0_1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100"/>
            <a:ext cx="9144000" cy="1711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1" name="Google Shape;11;p2"/>
          <p:cNvCxnSpPr/>
          <p:nvPr/>
        </p:nvCxnSpPr>
        <p:spPr>
          <a:xfrm>
            <a:off x="641934" y="3597500"/>
            <a:ext cx="390300" cy="0"/>
          </a:xfrm>
          <a:prstGeom prst="straightConnector1">
            <a:avLst/>
          </a:prstGeom>
          <a:noFill/>
          <a:ln cap="flat" cmpd="sng" w="28575">
            <a:solidFill>
              <a:schemeClr val="accent1"/>
            </a:solidFill>
            <a:prstDash val="solid"/>
            <a:round/>
            <a:headEnd len="sm" w="sm" type="none"/>
            <a:tailEnd len="sm" w="sm" type="none"/>
          </a:ln>
        </p:spPr>
      </p:cxnSp>
      <p:sp>
        <p:nvSpPr>
          <p:cNvPr id="12" name="Google Shape;12;p2"/>
          <p:cNvSpPr txBox="1"/>
          <p:nvPr>
            <p:ph type="ctrTitle"/>
          </p:nvPr>
        </p:nvSpPr>
        <p:spPr>
          <a:xfrm>
            <a:off x="512700" y="1893300"/>
            <a:ext cx="8118600" cy="1522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accent1"/>
              </a:buClr>
              <a:buSzPts val="4200"/>
              <a:buNone/>
              <a:defRPr sz="4200">
                <a:solidFill>
                  <a:schemeClr val="accent1"/>
                </a:solidFill>
              </a:defRPr>
            </a:lvl1pPr>
            <a:lvl2pPr lvl="1">
              <a:spcBef>
                <a:spcPts val="0"/>
              </a:spcBef>
              <a:spcAft>
                <a:spcPts val="0"/>
              </a:spcAft>
              <a:buClr>
                <a:schemeClr val="accent1"/>
              </a:buClr>
              <a:buSzPts val="4200"/>
              <a:buNone/>
              <a:defRPr sz="4200">
                <a:solidFill>
                  <a:schemeClr val="accent1"/>
                </a:solidFill>
              </a:defRPr>
            </a:lvl2pPr>
            <a:lvl3pPr lvl="2">
              <a:spcBef>
                <a:spcPts val="0"/>
              </a:spcBef>
              <a:spcAft>
                <a:spcPts val="0"/>
              </a:spcAft>
              <a:buClr>
                <a:schemeClr val="accent1"/>
              </a:buClr>
              <a:buSzPts val="4200"/>
              <a:buNone/>
              <a:defRPr sz="4200">
                <a:solidFill>
                  <a:schemeClr val="accent1"/>
                </a:solidFill>
              </a:defRPr>
            </a:lvl3pPr>
            <a:lvl4pPr lvl="3">
              <a:spcBef>
                <a:spcPts val="0"/>
              </a:spcBef>
              <a:spcAft>
                <a:spcPts val="0"/>
              </a:spcAft>
              <a:buClr>
                <a:schemeClr val="accent1"/>
              </a:buClr>
              <a:buSzPts val="4200"/>
              <a:buNone/>
              <a:defRPr sz="4200">
                <a:solidFill>
                  <a:schemeClr val="accent1"/>
                </a:solidFill>
              </a:defRPr>
            </a:lvl4pPr>
            <a:lvl5pPr lvl="4">
              <a:spcBef>
                <a:spcPts val="0"/>
              </a:spcBef>
              <a:spcAft>
                <a:spcPts val="0"/>
              </a:spcAft>
              <a:buClr>
                <a:schemeClr val="accent1"/>
              </a:buClr>
              <a:buSzPts val="4200"/>
              <a:buNone/>
              <a:defRPr sz="4200">
                <a:solidFill>
                  <a:schemeClr val="accent1"/>
                </a:solidFill>
              </a:defRPr>
            </a:lvl5pPr>
            <a:lvl6pPr lvl="5">
              <a:spcBef>
                <a:spcPts val="0"/>
              </a:spcBef>
              <a:spcAft>
                <a:spcPts val="0"/>
              </a:spcAft>
              <a:buClr>
                <a:schemeClr val="accent1"/>
              </a:buClr>
              <a:buSzPts val="4200"/>
              <a:buNone/>
              <a:defRPr sz="4200">
                <a:solidFill>
                  <a:schemeClr val="accent1"/>
                </a:solidFill>
              </a:defRPr>
            </a:lvl6pPr>
            <a:lvl7pPr lvl="6">
              <a:spcBef>
                <a:spcPts val="0"/>
              </a:spcBef>
              <a:spcAft>
                <a:spcPts val="0"/>
              </a:spcAft>
              <a:buClr>
                <a:schemeClr val="accent1"/>
              </a:buClr>
              <a:buSzPts val="4200"/>
              <a:buNone/>
              <a:defRPr sz="4200">
                <a:solidFill>
                  <a:schemeClr val="accent1"/>
                </a:solidFill>
              </a:defRPr>
            </a:lvl7pPr>
            <a:lvl8pPr lvl="7">
              <a:spcBef>
                <a:spcPts val="0"/>
              </a:spcBef>
              <a:spcAft>
                <a:spcPts val="0"/>
              </a:spcAft>
              <a:buClr>
                <a:schemeClr val="accent1"/>
              </a:buClr>
              <a:buSzPts val="4200"/>
              <a:buNone/>
              <a:defRPr sz="4200">
                <a:solidFill>
                  <a:schemeClr val="accent1"/>
                </a:solidFill>
              </a:defRPr>
            </a:lvl8pPr>
            <a:lvl9pPr lvl="8">
              <a:spcBef>
                <a:spcPts val="0"/>
              </a:spcBef>
              <a:spcAft>
                <a:spcPts val="0"/>
              </a:spcAft>
              <a:buClr>
                <a:schemeClr val="accent1"/>
              </a:buClr>
              <a:buSzPts val="4200"/>
              <a:buNone/>
              <a:defRPr sz="4200">
                <a:solidFill>
                  <a:schemeClr val="accent1"/>
                </a:solidFill>
              </a:defRPr>
            </a:lvl9pPr>
          </a:lstStyle>
          <a:p/>
        </p:txBody>
      </p:sp>
      <p:sp>
        <p:nvSpPr>
          <p:cNvPr id="13" name="Google Shape;13;p2"/>
          <p:cNvSpPr txBox="1"/>
          <p:nvPr>
            <p:ph idx="1" type="subTitle"/>
          </p:nvPr>
        </p:nvSpPr>
        <p:spPr>
          <a:xfrm>
            <a:off x="512700" y="3840639"/>
            <a:ext cx="8118600" cy="7875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accent2"/>
              </a:buClr>
              <a:buSzPts val="2400"/>
              <a:buNone/>
              <a:defRPr sz="2400">
                <a:solidFill>
                  <a:schemeClr val="accent2"/>
                </a:solidFill>
              </a:defRPr>
            </a:lvl1pPr>
            <a:lvl2pPr lvl="1">
              <a:lnSpc>
                <a:spcPct val="100000"/>
              </a:lnSpc>
              <a:spcBef>
                <a:spcPts val="0"/>
              </a:spcBef>
              <a:spcAft>
                <a:spcPts val="0"/>
              </a:spcAft>
              <a:buClr>
                <a:schemeClr val="accent2"/>
              </a:buClr>
              <a:buSzPts val="2400"/>
              <a:buNone/>
              <a:defRPr sz="2400">
                <a:solidFill>
                  <a:schemeClr val="accent2"/>
                </a:solidFill>
              </a:defRPr>
            </a:lvl2pPr>
            <a:lvl3pPr lvl="2">
              <a:lnSpc>
                <a:spcPct val="100000"/>
              </a:lnSpc>
              <a:spcBef>
                <a:spcPts val="0"/>
              </a:spcBef>
              <a:spcAft>
                <a:spcPts val="0"/>
              </a:spcAft>
              <a:buClr>
                <a:schemeClr val="accent2"/>
              </a:buClr>
              <a:buSzPts val="2400"/>
              <a:buNone/>
              <a:defRPr sz="2400">
                <a:solidFill>
                  <a:schemeClr val="accent2"/>
                </a:solidFill>
              </a:defRPr>
            </a:lvl3pPr>
            <a:lvl4pPr lvl="3">
              <a:lnSpc>
                <a:spcPct val="100000"/>
              </a:lnSpc>
              <a:spcBef>
                <a:spcPts val="0"/>
              </a:spcBef>
              <a:spcAft>
                <a:spcPts val="0"/>
              </a:spcAft>
              <a:buClr>
                <a:schemeClr val="accent2"/>
              </a:buClr>
              <a:buSzPts val="2400"/>
              <a:buNone/>
              <a:defRPr sz="2400">
                <a:solidFill>
                  <a:schemeClr val="accent2"/>
                </a:solidFill>
              </a:defRPr>
            </a:lvl4pPr>
            <a:lvl5pPr lvl="4">
              <a:lnSpc>
                <a:spcPct val="100000"/>
              </a:lnSpc>
              <a:spcBef>
                <a:spcPts val="0"/>
              </a:spcBef>
              <a:spcAft>
                <a:spcPts val="0"/>
              </a:spcAft>
              <a:buClr>
                <a:schemeClr val="accent2"/>
              </a:buClr>
              <a:buSzPts val="2400"/>
              <a:buNone/>
              <a:defRPr sz="2400">
                <a:solidFill>
                  <a:schemeClr val="accent2"/>
                </a:solidFill>
              </a:defRPr>
            </a:lvl5pPr>
            <a:lvl6pPr lvl="5">
              <a:lnSpc>
                <a:spcPct val="100000"/>
              </a:lnSpc>
              <a:spcBef>
                <a:spcPts val="0"/>
              </a:spcBef>
              <a:spcAft>
                <a:spcPts val="0"/>
              </a:spcAft>
              <a:buClr>
                <a:schemeClr val="accent2"/>
              </a:buClr>
              <a:buSzPts val="2400"/>
              <a:buNone/>
              <a:defRPr sz="2400">
                <a:solidFill>
                  <a:schemeClr val="accent2"/>
                </a:solidFill>
              </a:defRPr>
            </a:lvl6pPr>
            <a:lvl7pPr lvl="6">
              <a:lnSpc>
                <a:spcPct val="100000"/>
              </a:lnSpc>
              <a:spcBef>
                <a:spcPts val="0"/>
              </a:spcBef>
              <a:spcAft>
                <a:spcPts val="0"/>
              </a:spcAft>
              <a:buClr>
                <a:schemeClr val="accent2"/>
              </a:buClr>
              <a:buSzPts val="2400"/>
              <a:buNone/>
              <a:defRPr sz="2400">
                <a:solidFill>
                  <a:schemeClr val="accent2"/>
                </a:solidFill>
              </a:defRPr>
            </a:lvl7pPr>
            <a:lvl8pPr lvl="7">
              <a:lnSpc>
                <a:spcPct val="100000"/>
              </a:lnSpc>
              <a:spcBef>
                <a:spcPts val="0"/>
              </a:spcBef>
              <a:spcAft>
                <a:spcPts val="0"/>
              </a:spcAft>
              <a:buClr>
                <a:schemeClr val="accent2"/>
              </a:buClr>
              <a:buSzPts val="2400"/>
              <a:buNone/>
              <a:defRPr sz="2400">
                <a:solidFill>
                  <a:schemeClr val="accent2"/>
                </a:solidFill>
              </a:defRPr>
            </a:lvl8pPr>
            <a:lvl9pPr lvl="8">
              <a:lnSpc>
                <a:spcPct val="100000"/>
              </a:lnSpc>
              <a:spcBef>
                <a:spcPts val="0"/>
              </a:spcBef>
              <a:spcAft>
                <a:spcPts val="0"/>
              </a:spcAft>
              <a:buClr>
                <a:schemeClr val="accent2"/>
              </a:buClr>
              <a:buSzPts val="2400"/>
              <a:buNone/>
              <a:defRPr sz="2400">
                <a:solidFill>
                  <a:schemeClr val="accent2"/>
                </a:solidFill>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039650"/>
            <a:ext cx="8520600" cy="2106300"/>
          </a:xfrm>
          <a:prstGeom prst="rect">
            <a:avLst/>
          </a:prstGeom>
        </p:spPr>
        <p:txBody>
          <a:bodyPr anchorCtr="0" anchor="b" bIns="91425" lIns="91425" spcFirstLastPara="1" rIns="91425" wrap="square" tIns="91425">
            <a:normAutofit/>
          </a:bodyPr>
          <a:lstStyle>
            <a:lvl1pPr lvl="0" algn="ctr">
              <a:spcBef>
                <a:spcPts val="0"/>
              </a:spcBef>
              <a:spcAft>
                <a:spcPts val="0"/>
              </a:spcAft>
              <a:buSzPts val="14000"/>
              <a:buNone/>
              <a:defRPr b="1" sz="14000"/>
            </a:lvl1pPr>
            <a:lvl2pPr lvl="1" algn="ctr">
              <a:spcBef>
                <a:spcPts val="0"/>
              </a:spcBef>
              <a:spcAft>
                <a:spcPts val="0"/>
              </a:spcAft>
              <a:buSzPts val="14000"/>
              <a:buNone/>
              <a:defRPr b="1" sz="14000"/>
            </a:lvl2pPr>
            <a:lvl3pPr lvl="2" algn="ctr">
              <a:spcBef>
                <a:spcPts val="0"/>
              </a:spcBef>
              <a:spcAft>
                <a:spcPts val="0"/>
              </a:spcAft>
              <a:buSzPts val="14000"/>
              <a:buNone/>
              <a:defRPr b="1" sz="14000"/>
            </a:lvl3pPr>
            <a:lvl4pPr lvl="3" algn="ctr">
              <a:spcBef>
                <a:spcPts val="0"/>
              </a:spcBef>
              <a:spcAft>
                <a:spcPts val="0"/>
              </a:spcAft>
              <a:buSzPts val="14000"/>
              <a:buNone/>
              <a:defRPr b="1" sz="14000"/>
            </a:lvl4pPr>
            <a:lvl5pPr lvl="4" algn="ctr">
              <a:spcBef>
                <a:spcPts val="0"/>
              </a:spcBef>
              <a:spcAft>
                <a:spcPts val="0"/>
              </a:spcAft>
              <a:buSzPts val="14000"/>
              <a:buNone/>
              <a:defRPr b="1" sz="14000"/>
            </a:lvl5pPr>
            <a:lvl6pPr lvl="5" algn="ctr">
              <a:spcBef>
                <a:spcPts val="0"/>
              </a:spcBef>
              <a:spcAft>
                <a:spcPts val="0"/>
              </a:spcAft>
              <a:buSzPts val="14000"/>
              <a:buNone/>
              <a:defRPr b="1" sz="14000"/>
            </a:lvl6pPr>
            <a:lvl7pPr lvl="6" algn="ctr">
              <a:spcBef>
                <a:spcPts val="0"/>
              </a:spcBef>
              <a:spcAft>
                <a:spcPts val="0"/>
              </a:spcAft>
              <a:buSzPts val="14000"/>
              <a:buNone/>
              <a:defRPr b="1" sz="14000"/>
            </a:lvl7pPr>
            <a:lvl8pPr lvl="7" algn="ctr">
              <a:spcBef>
                <a:spcPts val="0"/>
              </a:spcBef>
              <a:spcAft>
                <a:spcPts val="0"/>
              </a:spcAft>
              <a:buSzPts val="14000"/>
              <a:buNone/>
              <a:defRPr b="1" sz="14000"/>
            </a:lvl8pPr>
            <a:lvl9pPr lvl="8" algn="ctr">
              <a:spcBef>
                <a:spcPts val="0"/>
              </a:spcBef>
              <a:spcAft>
                <a:spcPts val="0"/>
              </a:spcAft>
              <a:buSzPts val="14000"/>
              <a:buNone/>
              <a:defRPr b="1" sz="14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cxnSp>
        <p:nvCxnSpPr>
          <p:cNvPr id="16" name="Google Shape;16;p3"/>
          <p:cNvCxnSpPr/>
          <p:nvPr/>
        </p:nvCxnSpPr>
        <p:spPr>
          <a:xfrm>
            <a:off x="641934" y="3597500"/>
            <a:ext cx="390300" cy="0"/>
          </a:xfrm>
          <a:prstGeom prst="straightConnector1">
            <a:avLst/>
          </a:prstGeom>
          <a:noFill/>
          <a:ln cap="flat" cmpd="sng" w="28575">
            <a:solidFill>
              <a:schemeClr val="lt2"/>
            </a:solidFill>
            <a:prstDash val="solid"/>
            <a:round/>
            <a:headEnd len="sm" w="sm" type="none"/>
            <a:tailEnd len="sm" w="sm" type="none"/>
          </a:ln>
        </p:spPr>
      </p:cxnSp>
      <p:sp>
        <p:nvSpPr>
          <p:cNvPr id="17" name="Google Shape;17;p3"/>
          <p:cNvSpPr txBox="1"/>
          <p:nvPr>
            <p:ph type="title"/>
          </p:nvPr>
        </p:nvSpPr>
        <p:spPr>
          <a:xfrm>
            <a:off x="512700" y="1893300"/>
            <a:ext cx="8118600" cy="1522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accent1"/>
              </a:buClr>
              <a:buSzPts val="6000"/>
              <a:buNone/>
              <a:defRPr sz="6000">
                <a:solidFill>
                  <a:schemeClr val="accent1"/>
                </a:solidFill>
              </a:defRPr>
            </a:lvl1pPr>
            <a:lvl2pPr lvl="1">
              <a:spcBef>
                <a:spcPts val="0"/>
              </a:spcBef>
              <a:spcAft>
                <a:spcPts val="0"/>
              </a:spcAft>
              <a:buClr>
                <a:schemeClr val="accent1"/>
              </a:buClr>
              <a:buSzPts val="6000"/>
              <a:buNone/>
              <a:defRPr sz="6000">
                <a:solidFill>
                  <a:schemeClr val="accent1"/>
                </a:solidFill>
              </a:defRPr>
            </a:lvl2pPr>
            <a:lvl3pPr lvl="2">
              <a:spcBef>
                <a:spcPts val="0"/>
              </a:spcBef>
              <a:spcAft>
                <a:spcPts val="0"/>
              </a:spcAft>
              <a:buClr>
                <a:schemeClr val="accent1"/>
              </a:buClr>
              <a:buSzPts val="6000"/>
              <a:buNone/>
              <a:defRPr sz="6000">
                <a:solidFill>
                  <a:schemeClr val="accent1"/>
                </a:solidFill>
              </a:defRPr>
            </a:lvl3pPr>
            <a:lvl4pPr lvl="3">
              <a:spcBef>
                <a:spcPts val="0"/>
              </a:spcBef>
              <a:spcAft>
                <a:spcPts val="0"/>
              </a:spcAft>
              <a:buClr>
                <a:schemeClr val="accent1"/>
              </a:buClr>
              <a:buSzPts val="6000"/>
              <a:buNone/>
              <a:defRPr sz="6000">
                <a:solidFill>
                  <a:schemeClr val="accent1"/>
                </a:solidFill>
              </a:defRPr>
            </a:lvl4pPr>
            <a:lvl5pPr lvl="4">
              <a:spcBef>
                <a:spcPts val="0"/>
              </a:spcBef>
              <a:spcAft>
                <a:spcPts val="0"/>
              </a:spcAft>
              <a:buClr>
                <a:schemeClr val="accent1"/>
              </a:buClr>
              <a:buSzPts val="6000"/>
              <a:buNone/>
              <a:defRPr sz="6000">
                <a:solidFill>
                  <a:schemeClr val="accent1"/>
                </a:solidFill>
              </a:defRPr>
            </a:lvl5pPr>
            <a:lvl6pPr lvl="5">
              <a:spcBef>
                <a:spcPts val="0"/>
              </a:spcBef>
              <a:spcAft>
                <a:spcPts val="0"/>
              </a:spcAft>
              <a:buClr>
                <a:schemeClr val="accent1"/>
              </a:buClr>
              <a:buSzPts val="6000"/>
              <a:buNone/>
              <a:defRPr sz="6000">
                <a:solidFill>
                  <a:schemeClr val="accent1"/>
                </a:solidFill>
              </a:defRPr>
            </a:lvl6pPr>
            <a:lvl7pPr lvl="6">
              <a:spcBef>
                <a:spcPts val="0"/>
              </a:spcBef>
              <a:spcAft>
                <a:spcPts val="0"/>
              </a:spcAft>
              <a:buClr>
                <a:schemeClr val="accent1"/>
              </a:buClr>
              <a:buSzPts val="6000"/>
              <a:buNone/>
              <a:defRPr sz="6000">
                <a:solidFill>
                  <a:schemeClr val="accent1"/>
                </a:solidFill>
              </a:defRPr>
            </a:lvl7pPr>
            <a:lvl8pPr lvl="7">
              <a:spcBef>
                <a:spcPts val="0"/>
              </a:spcBef>
              <a:spcAft>
                <a:spcPts val="0"/>
              </a:spcAft>
              <a:buClr>
                <a:schemeClr val="accent1"/>
              </a:buClr>
              <a:buSzPts val="6000"/>
              <a:buNone/>
              <a:defRPr sz="6000">
                <a:solidFill>
                  <a:schemeClr val="accent1"/>
                </a:solidFill>
              </a:defRPr>
            </a:lvl8pPr>
            <a:lvl9pPr lvl="8">
              <a:spcBef>
                <a:spcPts val="0"/>
              </a:spcBef>
              <a:spcAft>
                <a:spcPts val="0"/>
              </a:spcAft>
              <a:buClr>
                <a:schemeClr val="accent1"/>
              </a:buClr>
              <a:buSzPts val="6000"/>
              <a:buNone/>
              <a:defRPr sz="6000">
                <a:solidFill>
                  <a:schemeClr val="accen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71675"/>
            <a:ext cx="3999900" cy="3397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71675"/>
            <a:ext cx="3999900" cy="3397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56040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accent1"/>
              </a:buClr>
              <a:buSzPts val="5400"/>
              <a:buNone/>
              <a:defRPr sz="5400">
                <a:solidFill>
                  <a:schemeClr val="accent1"/>
                </a:solidFill>
              </a:defRPr>
            </a:lvl1pPr>
            <a:lvl2pPr lvl="1">
              <a:spcBef>
                <a:spcPts val="0"/>
              </a:spcBef>
              <a:spcAft>
                <a:spcPts val="0"/>
              </a:spcAft>
              <a:buClr>
                <a:schemeClr val="accent1"/>
              </a:buClr>
              <a:buSzPts val="5400"/>
              <a:buNone/>
              <a:defRPr sz="5400">
                <a:solidFill>
                  <a:schemeClr val="accent1"/>
                </a:solidFill>
              </a:defRPr>
            </a:lvl2pPr>
            <a:lvl3pPr lvl="2">
              <a:spcBef>
                <a:spcPts val="0"/>
              </a:spcBef>
              <a:spcAft>
                <a:spcPts val="0"/>
              </a:spcAft>
              <a:buClr>
                <a:schemeClr val="accent1"/>
              </a:buClr>
              <a:buSzPts val="5400"/>
              <a:buNone/>
              <a:defRPr sz="5400">
                <a:solidFill>
                  <a:schemeClr val="accent1"/>
                </a:solidFill>
              </a:defRPr>
            </a:lvl3pPr>
            <a:lvl4pPr lvl="3">
              <a:spcBef>
                <a:spcPts val="0"/>
              </a:spcBef>
              <a:spcAft>
                <a:spcPts val="0"/>
              </a:spcAft>
              <a:buClr>
                <a:schemeClr val="accent1"/>
              </a:buClr>
              <a:buSzPts val="5400"/>
              <a:buNone/>
              <a:defRPr sz="5400">
                <a:solidFill>
                  <a:schemeClr val="accent1"/>
                </a:solidFill>
              </a:defRPr>
            </a:lvl4pPr>
            <a:lvl5pPr lvl="4">
              <a:spcBef>
                <a:spcPts val="0"/>
              </a:spcBef>
              <a:spcAft>
                <a:spcPts val="0"/>
              </a:spcAft>
              <a:buClr>
                <a:schemeClr val="accent1"/>
              </a:buClr>
              <a:buSzPts val="5400"/>
              <a:buNone/>
              <a:defRPr sz="5400">
                <a:solidFill>
                  <a:schemeClr val="accent1"/>
                </a:solidFill>
              </a:defRPr>
            </a:lvl5pPr>
            <a:lvl6pPr lvl="5">
              <a:spcBef>
                <a:spcPts val="0"/>
              </a:spcBef>
              <a:spcAft>
                <a:spcPts val="0"/>
              </a:spcAft>
              <a:buClr>
                <a:schemeClr val="accent1"/>
              </a:buClr>
              <a:buSzPts val="5400"/>
              <a:buNone/>
              <a:defRPr sz="5400">
                <a:solidFill>
                  <a:schemeClr val="accent1"/>
                </a:solidFill>
              </a:defRPr>
            </a:lvl6pPr>
            <a:lvl7pPr lvl="6">
              <a:spcBef>
                <a:spcPts val="0"/>
              </a:spcBef>
              <a:spcAft>
                <a:spcPts val="0"/>
              </a:spcAft>
              <a:buClr>
                <a:schemeClr val="accent1"/>
              </a:buClr>
              <a:buSzPts val="5400"/>
              <a:buNone/>
              <a:defRPr sz="5400">
                <a:solidFill>
                  <a:schemeClr val="accent1"/>
                </a:solidFill>
              </a:defRPr>
            </a:lvl7pPr>
            <a:lvl8pPr lvl="7">
              <a:spcBef>
                <a:spcPts val="0"/>
              </a:spcBef>
              <a:spcAft>
                <a:spcPts val="0"/>
              </a:spcAft>
              <a:buClr>
                <a:schemeClr val="accent1"/>
              </a:buClr>
              <a:buSzPts val="5400"/>
              <a:buNone/>
              <a:defRPr sz="5400">
                <a:solidFill>
                  <a:schemeClr val="accent1"/>
                </a:solidFill>
              </a:defRPr>
            </a:lvl8pPr>
            <a:lvl9pPr lvl="8">
              <a:spcBef>
                <a:spcPts val="0"/>
              </a:spcBef>
              <a:spcAft>
                <a:spcPts val="0"/>
              </a:spcAft>
              <a:buClr>
                <a:schemeClr val="accent1"/>
              </a:buClr>
              <a:buSzPts val="5400"/>
              <a:buNone/>
              <a:defRPr sz="5400">
                <a:solidFill>
                  <a:schemeClr val="accent1"/>
                </a:solidFill>
              </a:defRPr>
            </a:lvl9pPr>
          </a:lstStyle>
          <a:p/>
        </p:txBody>
      </p:sp>
      <p:sp>
        <p:nvSpPr>
          <p:cNvPr id="38" name="Google Shape;38;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686400" cy="0"/>
          </a:xfrm>
          <a:prstGeom prst="straightConnector1">
            <a:avLst/>
          </a:prstGeom>
          <a:noFill/>
          <a:ln cap="flat" cmpd="sng" w="19050">
            <a:solidFill>
              <a:schemeClr val="lt2"/>
            </a:solidFill>
            <a:prstDash val="solid"/>
            <a:round/>
            <a:headEnd len="sm" w="sm" type="none"/>
            <a:tailEnd len="sm" w="sm" type="none"/>
          </a:ln>
        </p:spPr>
      </p:cxnSp>
      <p:sp>
        <p:nvSpPr>
          <p:cNvPr id="42" name="Google Shape;42;p9"/>
          <p:cNvSpPr txBox="1"/>
          <p:nvPr>
            <p:ph type="title"/>
          </p:nvPr>
        </p:nvSpPr>
        <p:spPr>
          <a:xfrm>
            <a:off x="265500" y="1382350"/>
            <a:ext cx="4045200" cy="1333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Clr>
                <a:schemeClr val="lt2"/>
              </a:buClr>
              <a:buSzPts val="4200"/>
              <a:buNone/>
              <a:defRPr sz="4200">
                <a:solidFill>
                  <a:schemeClr val="lt2"/>
                </a:solidFill>
              </a:defRPr>
            </a:lvl2pPr>
            <a:lvl3pPr lvl="2" algn="ctr">
              <a:spcBef>
                <a:spcPts val="0"/>
              </a:spcBef>
              <a:spcAft>
                <a:spcPts val="0"/>
              </a:spcAft>
              <a:buClr>
                <a:schemeClr val="lt2"/>
              </a:buClr>
              <a:buSzPts val="4200"/>
              <a:buNone/>
              <a:defRPr sz="4200">
                <a:solidFill>
                  <a:schemeClr val="lt2"/>
                </a:solidFill>
              </a:defRPr>
            </a:lvl3pPr>
            <a:lvl4pPr lvl="3" algn="ctr">
              <a:spcBef>
                <a:spcPts val="0"/>
              </a:spcBef>
              <a:spcAft>
                <a:spcPts val="0"/>
              </a:spcAft>
              <a:buClr>
                <a:schemeClr val="lt2"/>
              </a:buClr>
              <a:buSzPts val="4200"/>
              <a:buNone/>
              <a:defRPr sz="4200">
                <a:solidFill>
                  <a:schemeClr val="lt2"/>
                </a:solidFill>
              </a:defRPr>
            </a:lvl4pPr>
            <a:lvl5pPr lvl="4" algn="ctr">
              <a:spcBef>
                <a:spcPts val="0"/>
              </a:spcBef>
              <a:spcAft>
                <a:spcPts val="0"/>
              </a:spcAft>
              <a:buClr>
                <a:schemeClr val="lt2"/>
              </a:buClr>
              <a:buSzPts val="4200"/>
              <a:buNone/>
              <a:defRPr sz="4200">
                <a:solidFill>
                  <a:schemeClr val="lt2"/>
                </a:solidFill>
              </a:defRPr>
            </a:lvl5pPr>
            <a:lvl6pPr lvl="5" algn="ctr">
              <a:spcBef>
                <a:spcPts val="0"/>
              </a:spcBef>
              <a:spcAft>
                <a:spcPts val="0"/>
              </a:spcAft>
              <a:buClr>
                <a:schemeClr val="lt2"/>
              </a:buClr>
              <a:buSzPts val="4200"/>
              <a:buNone/>
              <a:defRPr sz="4200">
                <a:solidFill>
                  <a:schemeClr val="lt2"/>
                </a:solidFill>
              </a:defRPr>
            </a:lvl6pPr>
            <a:lvl7pPr lvl="6" algn="ctr">
              <a:spcBef>
                <a:spcPts val="0"/>
              </a:spcBef>
              <a:spcAft>
                <a:spcPts val="0"/>
              </a:spcAft>
              <a:buClr>
                <a:schemeClr val="lt2"/>
              </a:buClr>
              <a:buSzPts val="4200"/>
              <a:buNone/>
              <a:defRPr sz="4200">
                <a:solidFill>
                  <a:schemeClr val="lt2"/>
                </a:solidFill>
              </a:defRPr>
            </a:lvl7pPr>
            <a:lvl8pPr lvl="7" algn="ctr">
              <a:spcBef>
                <a:spcPts val="0"/>
              </a:spcBef>
              <a:spcAft>
                <a:spcPts val="0"/>
              </a:spcAft>
              <a:buClr>
                <a:schemeClr val="lt2"/>
              </a:buClr>
              <a:buSzPts val="4200"/>
              <a:buNone/>
              <a:defRPr sz="4200">
                <a:solidFill>
                  <a:schemeClr val="lt2"/>
                </a:solidFill>
              </a:defRPr>
            </a:lvl8pPr>
            <a:lvl9pPr lvl="8" algn="ctr">
              <a:spcBef>
                <a:spcPts val="0"/>
              </a:spcBef>
              <a:spcAft>
                <a:spcPts val="0"/>
              </a:spcAft>
              <a:buClr>
                <a:schemeClr val="lt2"/>
              </a:buClr>
              <a:buSzPts val="4200"/>
              <a:buNone/>
              <a:defRPr sz="4200">
                <a:solidFill>
                  <a:schemeClr val="lt2"/>
                </a:solidFill>
              </a:defRPr>
            </a:lvl9pPr>
          </a:lstStyle>
          <a:p/>
        </p:txBody>
      </p:sp>
      <p:sp>
        <p:nvSpPr>
          <p:cNvPr id="43" name="Google Shape;43;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accent1"/>
              </a:buClr>
              <a:buSzPts val="1800"/>
              <a:buChar char="●"/>
              <a:defRPr>
                <a:solidFill>
                  <a:schemeClr val="accent1"/>
                </a:solidFill>
              </a:defRPr>
            </a:lvl1pPr>
            <a:lvl2pPr indent="-317500" lvl="1" marL="914400">
              <a:spcBef>
                <a:spcPts val="0"/>
              </a:spcBef>
              <a:spcAft>
                <a:spcPts val="0"/>
              </a:spcAft>
              <a:buClr>
                <a:schemeClr val="accent1"/>
              </a:buClr>
              <a:buSzPts val="1400"/>
              <a:buChar char="○"/>
              <a:defRPr>
                <a:solidFill>
                  <a:schemeClr val="accent1"/>
                </a:solidFill>
              </a:defRPr>
            </a:lvl2pPr>
            <a:lvl3pPr indent="-317500" lvl="2" marL="1371600">
              <a:spcBef>
                <a:spcPts val="0"/>
              </a:spcBef>
              <a:spcAft>
                <a:spcPts val="0"/>
              </a:spcAft>
              <a:buClr>
                <a:schemeClr val="accent1"/>
              </a:buClr>
              <a:buSzPts val="1400"/>
              <a:buChar char="■"/>
              <a:defRPr>
                <a:solidFill>
                  <a:schemeClr val="accent1"/>
                </a:solidFill>
              </a:defRPr>
            </a:lvl3pPr>
            <a:lvl4pPr indent="-317500" lvl="3" marL="1828800">
              <a:spcBef>
                <a:spcPts val="0"/>
              </a:spcBef>
              <a:spcAft>
                <a:spcPts val="0"/>
              </a:spcAft>
              <a:buClr>
                <a:schemeClr val="accent1"/>
              </a:buClr>
              <a:buSzPts val="1400"/>
              <a:buChar char="●"/>
              <a:defRPr>
                <a:solidFill>
                  <a:schemeClr val="accent1"/>
                </a:solidFill>
              </a:defRPr>
            </a:lvl4pPr>
            <a:lvl5pPr indent="-317500" lvl="4" marL="2286000">
              <a:spcBef>
                <a:spcPts val="0"/>
              </a:spcBef>
              <a:spcAft>
                <a:spcPts val="0"/>
              </a:spcAft>
              <a:buClr>
                <a:schemeClr val="accent1"/>
              </a:buClr>
              <a:buSzPts val="1400"/>
              <a:buChar char="○"/>
              <a:defRPr>
                <a:solidFill>
                  <a:schemeClr val="accent1"/>
                </a:solidFill>
              </a:defRPr>
            </a:lvl5pPr>
            <a:lvl6pPr indent="-317500" lvl="5" marL="2743200">
              <a:spcBef>
                <a:spcPts val="0"/>
              </a:spcBef>
              <a:spcAft>
                <a:spcPts val="0"/>
              </a:spcAft>
              <a:buClr>
                <a:schemeClr val="accent1"/>
              </a:buClr>
              <a:buSzPts val="1400"/>
              <a:buChar char="■"/>
              <a:defRPr>
                <a:solidFill>
                  <a:schemeClr val="accent1"/>
                </a:solidFill>
              </a:defRPr>
            </a:lvl6pPr>
            <a:lvl7pPr indent="-317500" lvl="6" marL="3200400">
              <a:spcBef>
                <a:spcPts val="0"/>
              </a:spcBef>
              <a:spcAft>
                <a:spcPts val="0"/>
              </a:spcAft>
              <a:buClr>
                <a:schemeClr val="accent1"/>
              </a:buClr>
              <a:buSzPts val="1400"/>
              <a:buChar char="●"/>
              <a:defRPr>
                <a:solidFill>
                  <a:schemeClr val="accent1"/>
                </a:solidFill>
              </a:defRPr>
            </a:lvl7pPr>
            <a:lvl8pPr indent="-317500" lvl="7" marL="3657600">
              <a:spcBef>
                <a:spcPts val="0"/>
              </a:spcBef>
              <a:spcAft>
                <a:spcPts val="0"/>
              </a:spcAft>
              <a:buClr>
                <a:schemeClr val="accent1"/>
              </a:buClr>
              <a:buSzPts val="1400"/>
              <a:buChar char="○"/>
              <a:defRPr>
                <a:solidFill>
                  <a:schemeClr val="accent1"/>
                </a:solidFill>
              </a:defRPr>
            </a:lvl8pPr>
            <a:lvl9pPr indent="-317500" lvl="8" marL="4114800">
              <a:spcBef>
                <a:spcPts val="0"/>
              </a:spcBef>
              <a:spcAft>
                <a:spcPts val="0"/>
              </a:spcAft>
              <a:buClr>
                <a:schemeClr val="accent1"/>
              </a:buClr>
              <a:buSzPts val="1400"/>
              <a:buChar char="■"/>
              <a:defRPr>
                <a:solidFill>
                  <a:schemeClr val="accent1"/>
                </a:solidFill>
              </a:defRPr>
            </a:lvl9pPr>
          </a:lstStyle>
          <a:p/>
        </p:txBody>
      </p:sp>
      <p:sp>
        <p:nvSpPr>
          <p:cNvPr id="45" name="Google Shape;45;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8" name="Google Shape;48;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perback">
    <p:bg>
      <p:bgPr>
        <a:solidFill>
          <a:schemeClr val="accen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6132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1pPr>
            <a:lvl2pPr lvl="1">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p:txBody>
      </p:sp>
      <p:sp>
        <p:nvSpPr>
          <p:cNvPr id="7" name="Google Shape;7;p1"/>
          <p:cNvSpPr txBox="1"/>
          <p:nvPr>
            <p:ph idx="1" type="body"/>
          </p:nvPr>
        </p:nvSpPr>
        <p:spPr>
          <a:xfrm>
            <a:off x="311700" y="1171600"/>
            <a:ext cx="8520600" cy="3397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ld Standard TT"/>
              <a:buChar char="●"/>
              <a:defRPr sz="1800">
                <a:solidFill>
                  <a:schemeClr val="dk1"/>
                </a:solidFill>
                <a:latin typeface="Old Standard TT"/>
                <a:ea typeface="Old Standard TT"/>
                <a:cs typeface="Old Standard TT"/>
                <a:sym typeface="Old Standard TT"/>
              </a:defRPr>
            </a:lvl1pPr>
            <a:lvl2pPr indent="-317500" lvl="1" marL="9144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2pPr>
            <a:lvl3pPr indent="-317500" lvl="2" marL="13716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3pPr>
            <a:lvl4pPr indent="-317500" lvl="3" marL="18288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4pPr>
            <a:lvl5pPr indent="-317500" lvl="4" marL="22860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5pPr>
            <a:lvl6pPr indent="-317500" lvl="5" marL="27432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6pPr>
            <a:lvl7pPr indent="-317500" lvl="6" marL="32004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indent="-317500" lvl="7" marL="36576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indent="-317500" lvl="8" marL="41148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Old Standard TT"/>
                <a:ea typeface="Old Standard TT"/>
                <a:cs typeface="Old Standard TT"/>
                <a:sym typeface="Old Standard TT"/>
              </a:defRPr>
            </a:lvl1pPr>
            <a:lvl2pPr lvl="1" algn="r">
              <a:buNone/>
              <a:defRPr sz="1000">
                <a:solidFill>
                  <a:schemeClr val="dk1"/>
                </a:solidFill>
                <a:latin typeface="Old Standard TT"/>
                <a:ea typeface="Old Standard TT"/>
                <a:cs typeface="Old Standard TT"/>
                <a:sym typeface="Old Standard TT"/>
              </a:defRPr>
            </a:lvl2pPr>
            <a:lvl3pPr lvl="2" algn="r">
              <a:buNone/>
              <a:defRPr sz="1000">
                <a:solidFill>
                  <a:schemeClr val="dk1"/>
                </a:solidFill>
                <a:latin typeface="Old Standard TT"/>
                <a:ea typeface="Old Standard TT"/>
                <a:cs typeface="Old Standard TT"/>
                <a:sym typeface="Old Standard TT"/>
              </a:defRPr>
            </a:lvl3pPr>
            <a:lvl4pPr lvl="3" algn="r">
              <a:buNone/>
              <a:defRPr sz="1000">
                <a:solidFill>
                  <a:schemeClr val="dk1"/>
                </a:solidFill>
                <a:latin typeface="Old Standard TT"/>
                <a:ea typeface="Old Standard TT"/>
                <a:cs typeface="Old Standard TT"/>
                <a:sym typeface="Old Standard TT"/>
              </a:defRPr>
            </a:lvl4pPr>
            <a:lvl5pPr lvl="4" algn="r">
              <a:buNone/>
              <a:defRPr sz="1000">
                <a:solidFill>
                  <a:schemeClr val="dk1"/>
                </a:solidFill>
                <a:latin typeface="Old Standard TT"/>
                <a:ea typeface="Old Standard TT"/>
                <a:cs typeface="Old Standard TT"/>
                <a:sym typeface="Old Standard TT"/>
              </a:defRPr>
            </a:lvl5pPr>
            <a:lvl6pPr lvl="5" algn="r">
              <a:buNone/>
              <a:defRPr sz="1000">
                <a:solidFill>
                  <a:schemeClr val="dk1"/>
                </a:solidFill>
                <a:latin typeface="Old Standard TT"/>
                <a:ea typeface="Old Standard TT"/>
                <a:cs typeface="Old Standard TT"/>
                <a:sym typeface="Old Standard TT"/>
              </a:defRPr>
            </a:lvl6pPr>
            <a:lvl7pPr lvl="6" algn="r">
              <a:buNone/>
              <a:defRPr sz="1000">
                <a:solidFill>
                  <a:schemeClr val="dk1"/>
                </a:solidFill>
                <a:latin typeface="Old Standard TT"/>
                <a:ea typeface="Old Standard TT"/>
                <a:cs typeface="Old Standard TT"/>
                <a:sym typeface="Old Standard TT"/>
              </a:defRPr>
            </a:lvl7pPr>
            <a:lvl8pPr lvl="7" algn="r">
              <a:buNone/>
              <a:defRPr sz="1000">
                <a:solidFill>
                  <a:schemeClr val="dk1"/>
                </a:solidFill>
                <a:latin typeface="Old Standard TT"/>
                <a:ea typeface="Old Standard TT"/>
                <a:cs typeface="Old Standard TT"/>
                <a:sym typeface="Old Standard TT"/>
              </a:defRPr>
            </a:lvl8pPr>
            <a:lvl9pPr lvl="8" algn="r">
              <a:buNone/>
              <a:defRPr sz="1000">
                <a:solidFill>
                  <a:schemeClr val="dk1"/>
                </a:solidFill>
                <a:latin typeface="Old Standard TT"/>
                <a:ea typeface="Old Standard TT"/>
                <a:cs typeface="Old Standard TT"/>
                <a:sym typeface="Old Standard TT"/>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www.youtube.com/watch?v=PrpwWij6qyE" TargetMode="External"/><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www.youtube.com/watch?v=GrvVVreWE6w" TargetMode="Externa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512700" y="1893300"/>
            <a:ext cx="8118600" cy="1522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Representations of Jesus and other religious figures in Japan</a:t>
            </a:r>
            <a:endParaRPr/>
          </a:p>
        </p:txBody>
      </p:sp>
      <p:sp>
        <p:nvSpPr>
          <p:cNvPr id="60" name="Google Shape;60;p13"/>
          <p:cNvSpPr txBox="1"/>
          <p:nvPr>
            <p:ph idx="1" type="subTitle"/>
          </p:nvPr>
        </p:nvSpPr>
        <p:spPr>
          <a:xfrm>
            <a:off x="512700" y="3840639"/>
            <a:ext cx="8118600" cy="787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Arielle Shioli</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Overview</a:t>
            </a:r>
            <a:endParaRPr/>
          </a:p>
        </p:txBody>
      </p:sp>
      <p:sp>
        <p:nvSpPr>
          <p:cNvPr id="66" name="Google Shape;66;p14"/>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FFFFFF"/>
                </a:solidFill>
              </a:rPr>
              <a:t>Christianity is widely practiced throughout the world and it is common to see at least some followers of Christ in almost every region of the world.</a:t>
            </a:r>
            <a:endParaRPr>
              <a:solidFill>
                <a:srgbClr val="FFFFFF"/>
              </a:solidFill>
            </a:endParaRPr>
          </a:p>
          <a:p>
            <a:pPr indent="0" lvl="0" marL="0" rtl="0" algn="l">
              <a:spcBef>
                <a:spcPts val="1200"/>
              </a:spcBef>
              <a:spcAft>
                <a:spcPts val="0"/>
              </a:spcAft>
              <a:buNone/>
            </a:pPr>
            <a:r>
              <a:rPr lang="en">
                <a:solidFill>
                  <a:srgbClr val="FFFFFF"/>
                </a:solidFill>
              </a:rPr>
              <a:t>In some countries, these groups are a </a:t>
            </a:r>
            <a:r>
              <a:rPr lang="en">
                <a:solidFill>
                  <a:srgbClr val="FFFFFF"/>
                </a:solidFill>
              </a:rPr>
              <a:t>minority</a:t>
            </a:r>
            <a:r>
              <a:rPr lang="en">
                <a:solidFill>
                  <a:srgbClr val="FFFFFF"/>
                </a:solidFill>
              </a:rPr>
              <a:t> and face radical and violent persecution even today.</a:t>
            </a:r>
            <a:endParaRPr>
              <a:solidFill>
                <a:srgbClr val="FFFFFF"/>
              </a:solidFill>
            </a:endParaRPr>
          </a:p>
          <a:p>
            <a:pPr indent="0" lvl="0" marL="0" rtl="0" algn="l">
              <a:spcBef>
                <a:spcPts val="1200"/>
              </a:spcBef>
              <a:spcAft>
                <a:spcPts val="1200"/>
              </a:spcAft>
              <a:buNone/>
            </a:pPr>
            <a:r>
              <a:rPr lang="en">
                <a:solidFill>
                  <a:srgbClr val="FFFFFF"/>
                </a:solidFill>
              </a:rPr>
              <a:t>But this is not about that.</a:t>
            </a:r>
            <a:endParaRPr>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70" name="Shape 70"/>
        <p:cNvGrpSpPr/>
        <p:nvPr/>
      </p:nvGrpSpPr>
      <p:grpSpPr>
        <a:xfrm>
          <a:off x="0" y="0"/>
          <a:ext cx="0" cy="0"/>
          <a:chOff x="0" y="0"/>
          <a:chExt cx="0" cy="0"/>
        </a:xfrm>
      </p:grpSpPr>
      <p:sp>
        <p:nvSpPr>
          <p:cNvPr id="71" name="Google Shape;71;p15"/>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Saint Young Men</a:t>
            </a:r>
            <a:endParaRPr>
              <a:solidFill>
                <a:srgbClr val="FFFFFF"/>
              </a:solidFill>
            </a:endParaRPr>
          </a:p>
        </p:txBody>
      </p:sp>
      <p:sp>
        <p:nvSpPr>
          <p:cNvPr id="72" name="Google Shape;72;p15"/>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chemeClr val="accent1"/>
                </a:solidFill>
              </a:rPr>
              <a:t>is a manga written by Hikaru Nakamura, later adapted into a movie in 2013. It is a slice-of-life that features the protagonists, Jesus Christ and Gautama </a:t>
            </a:r>
            <a:r>
              <a:rPr lang="en">
                <a:solidFill>
                  <a:schemeClr val="accent1"/>
                </a:solidFill>
              </a:rPr>
              <a:t>Buddha</a:t>
            </a:r>
            <a:r>
              <a:rPr lang="en">
                <a:solidFill>
                  <a:schemeClr val="accent1"/>
                </a:solidFill>
              </a:rPr>
              <a:t>, living together as roommates in Japan, while they </a:t>
            </a:r>
            <a:r>
              <a:rPr lang="en">
                <a:solidFill>
                  <a:schemeClr val="accent1"/>
                </a:solidFill>
              </a:rPr>
              <a:t>sightsee</a:t>
            </a:r>
            <a:r>
              <a:rPr lang="en">
                <a:solidFill>
                  <a:schemeClr val="accent1"/>
                </a:solidFill>
              </a:rPr>
              <a:t> the material world.</a:t>
            </a:r>
            <a:endParaRPr>
              <a:solidFill>
                <a:schemeClr val="accen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76" name="Shape 76"/>
        <p:cNvGrpSpPr/>
        <p:nvPr/>
      </p:nvGrpSpPr>
      <p:grpSpPr>
        <a:xfrm>
          <a:off x="0" y="0"/>
          <a:ext cx="0" cy="0"/>
          <a:chOff x="0" y="0"/>
          <a:chExt cx="0" cy="0"/>
        </a:xfrm>
      </p:grpSpPr>
      <p:sp>
        <p:nvSpPr>
          <p:cNvPr id="77" name="Google Shape;77;p16"/>
          <p:cNvSpPr txBox="1"/>
          <p:nvPr>
            <p:ph idx="1" type="body"/>
          </p:nvPr>
        </p:nvSpPr>
        <p:spPr>
          <a:xfrm>
            <a:off x="311700" y="502200"/>
            <a:ext cx="8520600" cy="27645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t/>
            </a:r>
            <a:endParaRPr>
              <a:solidFill>
                <a:srgbClr val="FFFFFF"/>
              </a:solidFill>
            </a:endParaRPr>
          </a:p>
          <a:p>
            <a:pPr indent="0" lvl="0" marL="0" rtl="0" algn="l">
              <a:spcBef>
                <a:spcPts val="1200"/>
              </a:spcBef>
              <a:spcAft>
                <a:spcPts val="0"/>
              </a:spcAft>
              <a:buNone/>
            </a:pPr>
            <a:r>
              <a:t/>
            </a:r>
            <a:endParaRPr>
              <a:solidFill>
                <a:srgbClr val="FFFFFF"/>
              </a:solidFill>
            </a:endParaRPr>
          </a:p>
          <a:p>
            <a:pPr indent="0" lvl="0" marL="0" rtl="0" algn="l">
              <a:spcBef>
                <a:spcPts val="1200"/>
              </a:spcBef>
              <a:spcAft>
                <a:spcPts val="0"/>
              </a:spcAft>
              <a:buNone/>
            </a:pPr>
            <a:r>
              <a:t/>
            </a:r>
            <a:endParaRPr>
              <a:solidFill>
                <a:srgbClr val="FFFFFF"/>
              </a:solidFill>
            </a:endParaRPr>
          </a:p>
          <a:p>
            <a:pPr indent="0" lvl="0" marL="0" rtl="0" algn="l">
              <a:spcBef>
                <a:spcPts val="1200"/>
              </a:spcBef>
              <a:spcAft>
                <a:spcPts val="0"/>
              </a:spcAft>
              <a:buNone/>
            </a:pPr>
            <a:r>
              <a:t/>
            </a:r>
            <a:endParaRPr>
              <a:solidFill>
                <a:srgbClr val="FFFFFF"/>
              </a:solidFill>
            </a:endParaRPr>
          </a:p>
          <a:p>
            <a:pPr indent="0" lvl="0" marL="0" rtl="0" algn="l">
              <a:spcBef>
                <a:spcPts val="1200"/>
              </a:spcBef>
              <a:spcAft>
                <a:spcPts val="0"/>
              </a:spcAft>
              <a:buNone/>
            </a:pPr>
            <a:r>
              <a:t/>
            </a:r>
            <a:endParaRPr>
              <a:solidFill>
                <a:srgbClr val="FFFFFF"/>
              </a:solidFill>
            </a:endParaRPr>
          </a:p>
          <a:p>
            <a:pPr indent="0" lvl="0" marL="0" rtl="0" algn="l">
              <a:spcBef>
                <a:spcPts val="1200"/>
              </a:spcBef>
              <a:spcAft>
                <a:spcPts val="1200"/>
              </a:spcAft>
              <a:buNone/>
            </a:pPr>
            <a:r>
              <a:t/>
            </a:r>
            <a:endParaRPr>
              <a:solidFill>
                <a:srgbClr val="FFFFFF"/>
              </a:solidFill>
            </a:endParaRPr>
          </a:p>
        </p:txBody>
      </p:sp>
      <p:pic>
        <p:nvPicPr>
          <p:cNvPr id="78" name="Google Shape;78;p16" title="Nice Idea!">
            <a:hlinkClick r:id="rId3"/>
          </p:cNvPr>
          <p:cNvPicPr preferRelativeResize="0"/>
          <p:nvPr/>
        </p:nvPicPr>
        <p:blipFill>
          <a:blip r:embed="rId4">
            <a:alphaModFix/>
          </a:blip>
          <a:stretch>
            <a:fillRect/>
          </a:stretch>
        </p:blipFill>
        <p:spPr>
          <a:xfrm>
            <a:off x="1537416" y="595775"/>
            <a:ext cx="6069175" cy="34139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gtEl>
                                        <p:attrNameLst>
                                          <p:attrName>style.visibility</p:attrName>
                                        </p:attrNameLst>
                                      </p:cBhvr>
                                      <p:to>
                                        <p:strVal val="visible"/>
                                      </p:to>
                                    </p:set>
                                    <p:animEffect filter="fade" transition="in">
                                      <p:cBhvr>
                                        <p:cTn dur="1000"/>
                                        <p:tgtEl>
                                          <p:spTgt spid="7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82" name="Shape 82"/>
        <p:cNvGrpSpPr/>
        <p:nvPr/>
      </p:nvGrpSpPr>
      <p:grpSpPr>
        <a:xfrm>
          <a:off x="0" y="0"/>
          <a:ext cx="0" cy="0"/>
          <a:chOff x="0" y="0"/>
          <a:chExt cx="0" cy="0"/>
        </a:xfrm>
      </p:grpSpPr>
      <p:sp>
        <p:nvSpPr>
          <p:cNvPr id="83" name="Google Shape;83;p17"/>
          <p:cNvSpPr txBox="1"/>
          <p:nvPr>
            <p:ph idx="1" type="body"/>
          </p:nvPr>
        </p:nvSpPr>
        <p:spPr>
          <a:xfrm>
            <a:off x="311700" y="528975"/>
            <a:ext cx="8520600" cy="3397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descr="No copyright infringement is intended" id="84" name="Google Shape;84;p17" title="Saint Oniisan - Sauna Scene">
            <a:hlinkClick r:id="rId3"/>
          </p:cNvPr>
          <p:cNvPicPr preferRelativeResize="0"/>
          <p:nvPr/>
        </p:nvPicPr>
        <p:blipFill>
          <a:blip r:embed="rId4">
            <a:alphaModFix/>
          </a:blip>
          <a:stretch>
            <a:fillRect/>
          </a:stretch>
        </p:blipFill>
        <p:spPr>
          <a:xfrm>
            <a:off x="1472063" y="438750"/>
            <a:ext cx="6199875" cy="34874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gtEl>
                                        <p:attrNameLst>
                                          <p:attrName>style.visibility</p:attrName>
                                        </p:attrNameLst>
                                      </p:cBhvr>
                                      <p:to>
                                        <p:strVal val="visible"/>
                                      </p:to>
                                    </p:set>
                                    <p:animEffect filter="fade" transition="in">
                                      <p:cBhvr>
                                        <p:cTn dur="1000"/>
                                        <p:tgtEl>
                                          <p:spTgt spid="8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88" name="Shape 88"/>
        <p:cNvGrpSpPr/>
        <p:nvPr/>
      </p:nvGrpSpPr>
      <p:grpSpPr>
        <a:xfrm>
          <a:off x="0" y="0"/>
          <a:ext cx="0" cy="0"/>
          <a:chOff x="0" y="0"/>
          <a:chExt cx="0" cy="0"/>
        </a:xfrm>
      </p:grpSpPr>
      <p:sp>
        <p:nvSpPr>
          <p:cNvPr id="89" name="Google Shape;89;p18"/>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FFFF"/>
                </a:solidFill>
              </a:rPr>
              <a:t>Connections</a:t>
            </a:r>
            <a:endParaRPr>
              <a:solidFill>
                <a:srgbClr val="FFFFFF"/>
              </a:solidFill>
            </a:endParaRPr>
          </a:p>
        </p:txBody>
      </p:sp>
      <p:sp>
        <p:nvSpPr>
          <p:cNvPr id="90" name="Google Shape;90;p18"/>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rgbClr val="FFFFFF"/>
                </a:solidFill>
              </a:rPr>
              <a:t>In both of these clips, we see examples of Jesus relating things he has been through that are mentioned in the Bible. The stigmata in the first clip refers to the blood that came from Jesus’ head and hands when he was crucified. The scar the mafia man asked him about was the scar given to Jesus by a legionary at his crucifixion, and the “prison” he names is the town of Golgotha–a skull-shaped hill that was the site of the crucifixion.</a:t>
            </a:r>
            <a:endParaRPr>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94" name="Shape 94"/>
        <p:cNvGrpSpPr/>
        <p:nvPr/>
      </p:nvGrpSpPr>
      <p:grpSpPr>
        <a:xfrm>
          <a:off x="0" y="0"/>
          <a:ext cx="0" cy="0"/>
          <a:chOff x="0" y="0"/>
          <a:chExt cx="0" cy="0"/>
        </a:xfrm>
      </p:grpSpPr>
      <p:sp>
        <p:nvSpPr>
          <p:cNvPr id="95" name="Google Shape;95;p19"/>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lt1"/>
                </a:solidFill>
              </a:rPr>
              <a:t>Conclusion</a:t>
            </a:r>
            <a:endParaRPr>
              <a:solidFill>
                <a:schemeClr val="lt1"/>
              </a:solidFill>
            </a:endParaRPr>
          </a:p>
        </p:txBody>
      </p:sp>
      <p:sp>
        <p:nvSpPr>
          <p:cNvPr id="96" name="Google Shape;96;p19"/>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chemeClr val="lt1"/>
                </a:solidFill>
              </a:rPr>
              <a:t>Christianity, even when not directly practiced, is well known throughout the world. Because Jesus and the story of his crucifixion are so well known, it is easy to draw connections, and therein lies the humor.</a:t>
            </a:r>
            <a:endParaRPr>
              <a:solidFill>
                <a:schemeClr val="lt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